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617931575_1991x1322.jpg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740627569_2880x1920.jpg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996267730_2880x1920.jpg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17931575_1991x1322.jpg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Автор: Федорина Эрнест Группа: НКНбд-01-21"/>
          <p:cNvSpPr txBox="1"/>
          <p:nvPr>
            <p:ph type="body" idx="21"/>
          </p:nvPr>
        </p:nvSpPr>
        <p:spPr>
          <a:xfrm>
            <a:off x="2931206" y="11117499"/>
            <a:ext cx="21971003" cy="14165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751205">
              <a:defRPr sz="4368"/>
            </a:pPr>
            <a:r>
              <a:t>Автор: Федорина Эрнест</a:t>
            </a:r>
            <a:br/>
            <a:r>
              <a:t>Группа: НКНбд-01-21</a:t>
            </a:r>
          </a:p>
        </p:txBody>
      </p:sp>
      <p:sp>
        <p:nvSpPr>
          <p:cNvPr id="152" name="РОССИЙСКИЙ УНИВЕРСИТЕТ ДРУЖБЫ НАРОДОВ…"/>
          <p:cNvSpPr txBox="1"/>
          <p:nvPr>
            <p:ph type="subTitle" idx="1"/>
          </p:nvPr>
        </p:nvSpPr>
        <p:spPr>
          <a:xfrm>
            <a:off x="1910597" y="1193509"/>
            <a:ext cx="21971001" cy="7411164"/>
          </a:xfrm>
          <a:prstGeom prst="rect">
            <a:avLst/>
          </a:prstGeom>
        </p:spPr>
        <p:txBody>
          <a:bodyPr/>
          <a:lstStyle/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Liberation Serif"/>
                <a:ea typeface="Liberation Serif"/>
                <a:cs typeface="Liberation Serif"/>
                <a:sym typeface="Liberation Serif"/>
              </a:defRPr>
            </a:pP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РОССИЙСКИЙ УНИВЕРСИТЕТ ДРУЖБЫ НАРОДОВ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Liberation Serif"/>
                <a:ea typeface="Liberation Serif"/>
                <a:cs typeface="Liberation Serif"/>
                <a:sym typeface="Liberation Serif"/>
              </a:defRPr>
            </a:pP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Факультет физико-математических и естественных наук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Liberation Serif"/>
                <a:ea typeface="Liberation Serif"/>
                <a:cs typeface="Liberation Serif"/>
                <a:sym typeface="Liberation Serif"/>
              </a:defRPr>
            </a:pP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Кафедра прикладной информатики и теории вероятностей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Liberation Serif"/>
                <a:ea typeface="Liberation Serif"/>
                <a:cs typeface="Liberation Serif"/>
                <a:sym typeface="Liberation Serif"/>
              </a:defRPr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defTabSz="180086">
              <a:lnSpc>
                <a:spcPct val="150000"/>
              </a:lnSpc>
              <a:defRPr b="0" sz="8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Презентация по лабораторной работе №2</a:t>
            </a: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Liberation Serif"/>
                <a:ea typeface="Liberation Serif"/>
                <a:cs typeface="Liberation Serif"/>
                <a:sym typeface="Liberation Serif"/>
              </a:defRPr>
            </a:pPr>
            <a:r>
              <a:rPr b="1" cap="all">
                <a:latin typeface="Times New Roman"/>
                <a:ea typeface="Times New Roman"/>
                <a:cs typeface="Times New Roman"/>
                <a:sym typeface="Times New Roman"/>
              </a:rPr>
              <a:t>ОТЧЕТ </a:t>
            </a:r>
            <a:endParaRPr b="1" cap="all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Liberation Serif"/>
                <a:ea typeface="Liberation Serif"/>
                <a:cs typeface="Liberation Serif"/>
                <a:sym typeface="Liberation Serif"/>
              </a:defRPr>
            </a:pPr>
            <a:r>
              <a:rPr b="1" cap="all">
                <a:latin typeface="Times New Roman"/>
                <a:ea typeface="Times New Roman"/>
                <a:cs typeface="Times New Roman"/>
                <a:sym typeface="Times New Roman"/>
              </a:rPr>
              <a:t>по лабораторной работе № 1</a:t>
            </a:r>
            <a:endParaRPr b="1" cap="all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defTabSz="180086">
              <a:spcBef>
                <a:spcPts val="400"/>
              </a:spcBef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Liberation Serif"/>
                <a:ea typeface="Liberation Serif"/>
                <a:cs typeface="Liberation Serif"/>
                <a:sym typeface="Liberation Serif"/>
              </a:defRPr>
            </a:pPr>
            <a:r>
              <a:rPr i="1" u="sng">
                <a:latin typeface="Times New Roman"/>
                <a:ea typeface="Times New Roman"/>
                <a:cs typeface="Times New Roman"/>
                <a:sym typeface="Times New Roman"/>
              </a:rPr>
              <a:t>дисциплина:	Операционные системы	 </a:t>
            </a:r>
            <a:endParaRPr i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Liberation Serif"/>
                <a:ea typeface="Liberation Serif"/>
                <a:cs typeface="Liberation Serif"/>
                <a:sym typeface="Liberation Serif"/>
              </a:defRPr>
            </a:pPr>
            <a:r>
              <a:rPr b="1" cap="all">
                <a:latin typeface="Times New Roman"/>
                <a:ea typeface="Times New Roman"/>
                <a:cs typeface="Times New Roman"/>
                <a:sym typeface="Times New Roman"/>
              </a:rPr>
              <a:t>ОТЧЕТ </a:t>
            </a:r>
            <a:endParaRPr b="1" cap="all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defTabSz="180086">
              <a:lnSpc>
                <a:spcPct val="150000"/>
              </a:lnSpc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Liberation Serif"/>
                <a:ea typeface="Liberation Serif"/>
                <a:cs typeface="Liberation Serif"/>
                <a:sym typeface="Liberation Serif"/>
              </a:defRPr>
            </a:pPr>
            <a:r>
              <a:rPr b="1" cap="all">
                <a:latin typeface="Times New Roman"/>
                <a:ea typeface="Times New Roman"/>
                <a:cs typeface="Times New Roman"/>
                <a:sym typeface="Times New Roman"/>
              </a:rPr>
              <a:t>по лабораторной работе № 1</a:t>
            </a:r>
            <a:endParaRPr b="1" cap="all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defTabSz="180086">
              <a:spcBef>
                <a:spcPts val="400"/>
              </a:spcBef>
              <a:defRPr b="0" sz="40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Liberation Serif"/>
                <a:ea typeface="Liberation Serif"/>
                <a:cs typeface="Liberation Serif"/>
                <a:sym typeface="Liberation Serif"/>
              </a:defRPr>
            </a:pPr>
            <a:r>
              <a:rPr i="1" u="sng">
                <a:latin typeface="Times New Roman"/>
                <a:ea typeface="Times New Roman"/>
                <a:cs typeface="Times New Roman"/>
                <a:sym typeface="Times New Roman"/>
              </a:rPr>
              <a:t>дисциплина:	Операционные системы	 </a:t>
            </a:r>
            <a:endParaRPr i="1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7" name="Настроили git(Задали имя и email владельца репозитория, настроили кодировку utf-8, верификацию и подписание коммитов, задали имя начальной ветки, а также параметры autocrlf и safecrlf)"/>
          <p:cNvSpPr txBox="1"/>
          <p:nvPr/>
        </p:nvSpPr>
        <p:spPr>
          <a:xfrm>
            <a:off x="832005" y="5090544"/>
            <a:ext cx="22719991" cy="4127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uFillTx/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Настроили git(Задали имя и email владельца репозитория, настроили кодировку utf-8, верификацию и подписание коммитов, задали имя начальной ветки, а также параметры autocrlf и safecrlf)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2175" y="5428820"/>
            <a:ext cx="19624639" cy="4761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Создали ключи ssh"/>
          <p:cNvSpPr txBox="1"/>
          <p:nvPr/>
        </p:nvSpPr>
        <p:spPr>
          <a:xfrm>
            <a:off x="8008121" y="6794500"/>
            <a:ext cx="7270578" cy="1079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uFillTx/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Создали ключи ssh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1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7854" y="545112"/>
            <a:ext cx="15948292" cy="9800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7592" y="10858851"/>
            <a:ext cx="16148816" cy="1798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7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Создали pgp ключ"/>
          <p:cNvSpPr txBox="1"/>
          <p:nvPr/>
        </p:nvSpPr>
        <p:spPr>
          <a:xfrm>
            <a:off x="8696052" y="6736389"/>
            <a:ext cx="6991896" cy="2095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uFillTx/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Создали pgp ключ</a:t>
            </a:r>
            <a:endParaRPr>
              <a:uFill>
                <a:solidFill>
                  <a:srgbClr val="000000"/>
                </a:solidFill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5971" y="1727457"/>
            <a:ext cx="18547606" cy="11197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3877" y="1364429"/>
            <a:ext cx="19596246" cy="118102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1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3" name="Добавили pgp ключ на github"/>
          <p:cNvSpPr txBox="1"/>
          <p:nvPr/>
        </p:nvSpPr>
        <p:spPr>
          <a:xfrm>
            <a:off x="4858896" y="6614544"/>
            <a:ext cx="11144760" cy="1079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uFillTx/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Добавили pgp ключ на 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6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7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3871" y="1613040"/>
            <a:ext cx="19492178" cy="739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0308" y="9582727"/>
            <a:ext cx="23358077" cy="144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7169" y="1024529"/>
            <a:ext cx="22289662" cy="12169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Цель работы"/>
          <p:cNvSpPr txBox="1"/>
          <p:nvPr>
            <p:ph type="title"/>
          </p:nvPr>
        </p:nvSpPr>
        <p:spPr>
          <a:xfrm>
            <a:off x="7951010" y="1994868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Цель работы</a:t>
            </a:r>
          </a:p>
        </p:txBody>
      </p:sp>
      <p:sp>
        <p:nvSpPr>
          <p:cNvPr id="155" name="Изучить идеологию и применение средств контроля версий и освоить умения по работе с git."/>
          <p:cNvSpPr txBox="1"/>
          <p:nvPr/>
        </p:nvSpPr>
        <p:spPr>
          <a:xfrm>
            <a:off x="449981" y="6106544"/>
            <a:ext cx="23610293" cy="2095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uFillTx/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Изучить идеологию и применение средств контроля версий и освоить умения по работе с git.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9" name="Настроили автоматические подписи коммитов git"/>
          <p:cNvSpPr txBox="1"/>
          <p:nvPr/>
        </p:nvSpPr>
        <p:spPr>
          <a:xfrm>
            <a:off x="2776475" y="6916345"/>
            <a:ext cx="18831050" cy="2095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uFillTx/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Настроили автоматические подписи коммитов git</a:t>
            </a:r>
            <a:endParaRPr>
              <a:uFill>
                <a:solidFill>
                  <a:srgbClr val="000000"/>
                </a:solidFill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653" y="5128460"/>
            <a:ext cx="22822573" cy="423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9" name="Авторизовались"/>
          <p:cNvSpPr txBox="1"/>
          <p:nvPr/>
        </p:nvSpPr>
        <p:spPr>
          <a:xfrm>
            <a:off x="9084121" y="7334367"/>
            <a:ext cx="6215758" cy="1079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uFillTx/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Авторизовались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4688" y="2918375"/>
            <a:ext cx="16234624" cy="9071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9" name="Создали репозиторий курса на основе шаблона"/>
          <p:cNvSpPr txBox="1"/>
          <p:nvPr/>
        </p:nvSpPr>
        <p:spPr>
          <a:xfrm>
            <a:off x="2776475" y="6916345"/>
            <a:ext cx="18012805" cy="2095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uFillTx/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Создали репозиторий курса на основе шаблона</a:t>
            </a:r>
            <a:endParaRPr>
              <a:uFill>
                <a:solidFill>
                  <a:srgbClr val="000000"/>
                </a:solidFill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737181" y="1050772"/>
            <a:ext cx="21449495" cy="1747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3037" y="3544973"/>
            <a:ext cx="22057796" cy="1700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57637" y="5609807"/>
            <a:ext cx="13879312" cy="97633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Настроили каталог курса(убрали лишние файлы, сделали необходимые каталоги и отправили файлы на сервер)"/>
          <p:cNvSpPr txBox="1"/>
          <p:nvPr/>
        </p:nvSpPr>
        <p:spPr>
          <a:xfrm>
            <a:off x="1426807" y="6318367"/>
            <a:ext cx="22129205" cy="3111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uFillTx/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Настроили каталог курса(убрали лишние файлы, сделали необходимые каталоги и отправили файлы на сервер)</a:t>
            </a:r>
            <a:endParaRPr>
              <a:uFill>
                <a:solidFill>
                  <a:srgbClr val="000000"/>
                </a:solidFill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3012" y="710908"/>
            <a:ext cx="13509338" cy="2509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3799482" y="3250406"/>
            <a:ext cx="16784952" cy="10924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0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1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2" name="Вывод:…"/>
          <p:cNvSpPr txBox="1"/>
          <p:nvPr/>
        </p:nvSpPr>
        <p:spPr>
          <a:xfrm>
            <a:off x="324129" y="5225882"/>
            <a:ext cx="23735743" cy="326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1200"/>
              </a:spcBef>
              <a:defRPr b="1" sz="7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Вывод:</a:t>
            </a:r>
          </a:p>
          <a:p>
            <a:pPr algn="l" defTabSz="457200">
              <a:defRPr sz="70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Изучили идеологию и применение средств контроля версий и освоили умения по работе с git.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Спасибо за внимание!"/>
          <p:cNvSpPr txBox="1"/>
          <p:nvPr>
            <p:ph type="title"/>
          </p:nvPr>
        </p:nvSpPr>
        <p:spPr>
          <a:xfrm>
            <a:off x="5495619" y="6141418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Спасибо за внимание!</a:t>
            </a:r>
          </a:p>
        </p:txBody>
      </p:sp>
      <p:sp>
        <p:nvSpPr>
          <p:cNvPr id="29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6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Создали учётную запись на github и заполнили основные данные"/>
          <p:cNvSpPr txBox="1"/>
          <p:nvPr/>
        </p:nvSpPr>
        <p:spPr>
          <a:xfrm>
            <a:off x="449981" y="6106544"/>
            <a:ext cx="22027630" cy="2095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uFillTx/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Создали учётную запись на github и заполнили основные данные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lide bullet text"/>
          <p:cNvSpPr txBox="1"/>
          <p:nvPr>
            <p:ph type="body" idx="1"/>
          </p:nvPr>
        </p:nvSpPr>
        <p:spPr>
          <a:xfrm>
            <a:off x="4985570" y="4248504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075" y="2179738"/>
            <a:ext cx="14596826" cy="9869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16625" y="3818062"/>
            <a:ext cx="12195822" cy="5753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Установил git-flow в Fedora Linux вручную"/>
          <p:cNvSpPr txBox="1"/>
          <p:nvPr/>
        </p:nvSpPr>
        <p:spPr>
          <a:xfrm>
            <a:off x="3779162" y="6106544"/>
            <a:ext cx="16400625" cy="2095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uFillTx/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Установил git-flow в Fedora Linux вручную</a:t>
            </a:r>
            <a:endParaRPr>
              <a:uFill>
                <a:solidFill>
                  <a:srgbClr val="000000"/>
                </a:solidFill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3278" y="2402265"/>
            <a:ext cx="17098844" cy="8306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3344" y="1256575"/>
            <a:ext cx="18308972" cy="11980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Установил gh в Fedora Linux"/>
          <p:cNvSpPr txBox="1"/>
          <p:nvPr/>
        </p:nvSpPr>
        <p:spPr>
          <a:xfrm>
            <a:off x="5668697" y="6286500"/>
            <a:ext cx="10874761" cy="2095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7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uFillTx/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Установил gh в Fedora Linux</a:t>
            </a:r>
            <a:endParaRPr>
              <a:uFill>
                <a:solidFill>
                  <a:srgbClr val="000000"/>
                </a:solidFill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8023" y="1507011"/>
            <a:ext cx="11220519" cy="1358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8151" y="3624531"/>
            <a:ext cx="13127167" cy="9503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